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71" r:id="rId6"/>
    <p:sldId id="260" r:id="rId7"/>
    <p:sldId id="262" r:id="rId8"/>
    <p:sldId id="270" r:id="rId9"/>
    <p:sldId id="263" r:id="rId10"/>
    <p:sldId id="269" r:id="rId11"/>
    <p:sldId id="267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9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9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30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6641-BD7B-41E7-BBE7-9BCB7BA07C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10C7-30C8-496D-8D9F-AF9C74D8E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27.wdp"/><Relationship Id="rId17" Type="http://schemas.openxmlformats.org/officeDocument/2006/relationships/image" Target="../media/image2.png"/><Relationship Id="rId2" Type="http://schemas.openxmlformats.org/officeDocument/2006/relationships/image" Target="../media/image3.jpeg"/><Relationship Id="rId16" Type="http://schemas.microsoft.com/office/2007/relationships/hdphoto" Target="../media/hdphoto2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microsoft.com/office/2007/relationships/hdphoto" Target="../media/hdphoto26.wdp"/><Relationship Id="rId4" Type="http://schemas.microsoft.com/office/2007/relationships/hdphoto" Target="../media/hdphoto23.wdp"/><Relationship Id="rId9" Type="http://schemas.openxmlformats.org/officeDocument/2006/relationships/image" Target="../media/image36.png"/><Relationship Id="rId14" Type="http://schemas.microsoft.com/office/2007/relationships/hdphoto" Target="../media/hdphoto2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25.png"/><Relationship Id="rId18" Type="http://schemas.microsoft.com/office/2007/relationships/hdphoto" Target="../media/hdphoto19.wdp"/><Relationship Id="rId26" Type="http://schemas.openxmlformats.org/officeDocument/2006/relationships/image" Target="../media/image2.png"/><Relationship Id="rId3" Type="http://schemas.openxmlformats.org/officeDocument/2006/relationships/image" Target="../media/image20.png"/><Relationship Id="rId21" Type="http://schemas.microsoft.com/office/2007/relationships/hdphoto" Target="../media/hdphoto20.wdp"/><Relationship Id="rId7" Type="http://schemas.openxmlformats.org/officeDocument/2006/relationships/image" Target="../media/image22.png"/><Relationship Id="rId12" Type="http://schemas.microsoft.com/office/2007/relationships/hdphoto" Target="../media/hdphoto16.wdp"/><Relationship Id="rId17" Type="http://schemas.openxmlformats.org/officeDocument/2006/relationships/image" Target="../media/image27.png"/><Relationship Id="rId25" Type="http://schemas.microsoft.com/office/2007/relationships/hdphoto" Target="../media/hdphoto22.wdp"/><Relationship Id="rId2" Type="http://schemas.openxmlformats.org/officeDocument/2006/relationships/image" Target="../media/image3.jpeg"/><Relationship Id="rId16" Type="http://schemas.microsoft.com/office/2007/relationships/hdphoto" Target="../media/hdphoto18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11" Type="http://schemas.openxmlformats.org/officeDocument/2006/relationships/image" Target="../media/image24.png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microsoft.com/office/2007/relationships/hdphoto" Target="../media/hdphoto21.wdp"/><Relationship Id="rId10" Type="http://schemas.microsoft.com/office/2007/relationships/hdphoto" Target="../media/hdphoto15.wdp"/><Relationship Id="rId19" Type="http://schemas.openxmlformats.org/officeDocument/2006/relationships/image" Target="../media/image28.png"/><Relationship Id="rId4" Type="http://schemas.microsoft.com/office/2007/relationships/hdphoto" Target="../media/hdphoto12.wdp"/><Relationship Id="rId9" Type="http://schemas.openxmlformats.org/officeDocument/2006/relationships/image" Target="../media/image23.png"/><Relationship Id="rId14" Type="http://schemas.microsoft.com/office/2007/relationships/hdphoto" Target="../media/hdphoto17.wdp"/><Relationship Id="rId22" Type="http://schemas.openxmlformats.org/officeDocument/2006/relationships/image" Target="../media/image30.png"/><Relationship Id="rId27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9144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2346" y="260648"/>
            <a:ext cx="61926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«Береги лес!»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/>
              <a:t>Цель:</a:t>
            </a:r>
            <a:r>
              <a:rPr lang="ru-RU" sz="1400" dirty="0"/>
              <a:t> </a:t>
            </a:r>
            <a:r>
              <a:rPr lang="ru-RU" sz="1400" dirty="0" smtClean="0"/>
              <a:t>Познакомить </a:t>
            </a:r>
            <a:r>
              <a:rPr lang="ru-RU" sz="1400" dirty="0"/>
              <a:t>и закрепить  знания детей о правилах поведения в лесу.</a:t>
            </a:r>
          </a:p>
          <a:p>
            <a:r>
              <a:rPr lang="ru-RU" sz="1400" b="1" dirty="0"/>
              <a:t>Задачи:</a:t>
            </a:r>
            <a:endParaRPr lang="ru-RU" sz="1400" dirty="0"/>
          </a:p>
          <a:p>
            <a:r>
              <a:rPr lang="ru-RU" sz="1400" dirty="0"/>
              <a:t>1.Уточнить и расширить словарь по теме «Лес», «Дикие животные», «Насекомые», «Птицы», формировать обобщенное понятие;</a:t>
            </a:r>
          </a:p>
          <a:p>
            <a:r>
              <a:rPr lang="ru-RU" sz="1400" dirty="0"/>
              <a:t>2.Учить составлять предложения с предлогом в;</a:t>
            </a:r>
          </a:p>
          <a:p>
            <a:r>
              <a:rPr lang="ru-RU" sz="1400" dirty="0" smtClean="0"/>
              <a:t>4</a:t>
            </a:r>
            <a:r>
              <a:rPr lang="ru-RU" sz="1400" dirty="0"/>
              <a:t>. Формировать навык употребления существительных мужского и женского рода в единст­венном и множественном числе в именительном падеже ;</a:t>
            </a:r>
          </a:p>
          <a:p>
            <a:r>
              <a:rPr lang="ru-RU" sz="1400" dirty="0"/>
              <a:t>5.Развивать слухового восприятия, внимательности, мышление, мелкую моторику.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6531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Еряшева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чем говорит этот знак?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4102680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79" y="994849"/>
            <a:ext cx="4876009" cy="48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93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 по-другому»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Синица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синицы…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42" y="305818"/>
            <a:ext cx="1594834" cy="18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02335"/>
            <a:ext cx="1486071" cy="172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2" r="99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321" y="511072"/>
            <a:ext cx="1609853" cy="18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453778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796">
                        <a14:foregroundMark x1="77189" y1="15184" x2="91039" y2="18221"/>
                        <a14:foregroundMark x1="80855" y1="8677" x2="94501" y2="9544"/>
                        <a14:foregroundMark x1="0" y1="76573" x2="39308" y2="8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0905" y="4691451"/>
            <a:ext cx="2045757" cy="191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749">
                        <a14:foregroundMark x1="77136" y1="15282" x2="91206" y2="18231"/>
                        <a14:foregroundMark x1="80905" y1="8579" x2="94472" y2="9651"/>
                        <a14:foregroundMark x1="0" y1="76408" x2="39447" y2="86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0946" y="4797152"/>
            <a:ext cx="1655353" cy="15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758">
                        <a14:foregroundMark x1="77240" y1="15245" x2="91041" y2="18346"/>
                        <a14:foregroundMark x1="80872" y1="8786" x2="94673" y2="9561"/>
                        <a14:foregroundMark x1="0" y1="76486" x2="39467" y2="87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5422" y="4999097"/>
            <a:ext cx="1717241" cy="160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368" y="2453778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151" y1="72059" x2="16387" y2="83824"/>
                        <a14:foregroundMark x1="40756" y1="72794" x2="28361" y2="93137"/>
                        <a14:foregroundMark x1="86134" y1="52451" x2="95588" y2="553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2613025"/>
            <a:ext cx="1978510" cy="16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6908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96751"/>
            <a:ext cx="4608512" cy="429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86908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888" y="220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Составь из палочек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(заменить по необходимости палочки зубочистками, полосками бумаги)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388005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83" y="535285"/>
            <a:ext cx="6824357" cy="61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Назови, кто живет в лесу?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336" y1="33398" x2="22266" y2="70703"/>
                        <a14:foregroundMark x1="19141" y1="26172" x2="28125" y2="82227"/>
                        <a14:foregroundMark x1="29102" y1="82813" x2="74023" y2="80078"/>
                        <a14:foregroundMark x1="58008" y1="80078" x2="45313" y2="52539"/>
                        <a14:foregroundMark x1="16406" y1="32813" x2="12891" y2="59766"/>
                        <a14:foregroundMark x1="38086" y1="52930" x2="37695" y2="78906"/>
                        <a14:foregroundMark x1="31445" y1="39648" x2="30859" y2="52930"/>
                        <a14:foregroundMark x1="47266" y1="12891" x2="88477" y2="53125"/>
                        <a14:foregroundMark x1="62891" y1="13867" x2="55664" y2="37305"/>
                        <a14:foregroundMark x1="61914" y1="18945" x2="84375" y2="34570"/>
                        <a14:foregroundMark x1="71289" y1="36719" x2="61328" y2="53516"/>
                        <a14:foregroundMark x1="27734" y1="20313" x2="33398" y2="21680"/>
                        <a14:foregroundMark x1="44922" y1="20898" x2="58008" y2="25391"/>
                        <a14:foregroundMark x1="46289" y1="37109" x2="50586" y2="42969"/>
                        <a14:foregroundMark x1="69922" y1="51367" x2="72852" y2="54883"/>
                        <a14:foregroundMark x1="71875" y1="61133" x2="73438" y2="58789"/>
                        <a14:foregroundMark x1="72656" y1="41406" x2="80859" y2="72070"/>
                        <a14:foregroundMark x1="69922" y1="58398" x2="67969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23926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462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«Четвертый лишний».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Какое дерево не растут в лесу?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80"/>
            <a:ext cx="2232248" cy="268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3627513" cy="36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3283" y="2683763"/>
            <a:ext cx="3608267" cy="367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9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152" y="2636912"/>
            <a:ext cx="2826802" cy="376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23926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46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618" b="3251"/>
          <a:stretch/>
        </p:blipFill>
        <p:spPr bwMode="auto">
          <a:xfrm>
            <a:off x="2375756" y="653013"/>
            <a:ext cx="4716524" cy="531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5" y="-27369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74168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«Четвертый лишний». </a:t>
            </a:r>
          </a:p>
          <a:p>
            <a:pPr algn="ctr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Какое животное не живет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лесу?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616587"/>
            <a:ext cx="2809297" cy="33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118843"/>
            <a:ext cx="2852690" cy="31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663" y="4059347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996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16711"/>
          <a:stretch/>
        </p:blipFill>
        <p:spPr bwMode="auto">
          <a:xfrm>
            <a:off x="5639812" y="942974"/>
            <a:ext cx="2897614" cy="198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17" r="100000">
                        <a14:foregroundMark x1="11667" y1="36667" x2="6667" y2="39524"/>
                        <a14:foregroundMark x1="17917" y1="27143" x2="8333" y2="30476"/>
                        <a14:foregroundMark x1="27917" y1="25238" x2="17083" y2="1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32" y="3573016"/>
            <a:ext cx="2949643" cy="258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9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«Где живут животные?»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Белка живет в дупле.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8696" y="3520185"/>
            <a:ext cx="2501454" cy="289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428" y="747623"/>
            <a:ext cx="4269854" cy="289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082" y="3645024"/>
            <a:ext cx="4002547" cy="2854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479" y="4031516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09" y="746851"/>
            <a:ext cx="3477668" cy="2608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1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обозначает этот знак?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9479" y="4031516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24" y="980728"/>
            <a:ext cx="4735932" cy="47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«Посчитай-ка»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Одна бабочка, две бабочки, три бабочки …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980728"/>
            <a:ext cx="1800200" cy="13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" y1="4670" x2="23400" y2="24725"/>
                        <a14:foregroundMark x1="76200" y1="26374" x2="99400" y2="5769"/>
                        <a14:foregroundMark x1="15400" y1="54121" x2="10400" y2="69505"/>
                        <a14:foregroundMark x1="84200" y1="55495" x2="87800" y2="69231"/>
                        <a14:foregroundMark x1="72600" y1="14286" x2="80000" y2="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498" y="4056196"/>
            <a:ext cx="1514661" cy="11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20" y1="9259" x2="606" y2="17593"/>
                        <a14:foregroundMark x1="1212" y1="22222" x2="3434" y2="3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9246" y="2581688"/>
            <a:ext cx="2061079" cy="13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28" y1="49533" x2="25229" y2="58411"/>
                        <a14:foregroundMark x1="7569" y1="40187" x2="17890" y2="46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127" y="1273351"/>
            <a:ext cx="1810138" cy="17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667">
                        <a14:foregroundMark x1="61444" y1="12700" x2="60222" y2="17600"/>
                        <a14:foregroundMark x1="75444" y1="23100" x2="77222" y2="1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458" y="4645657"/>
            <a:ext cx="1336380" cy="14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341" l="0" r="99773">
                        <a14:foregroundMark x1="5568" y1="47912" x2="29545" y2="41758"/>
                        <a14:foregroundMark x1="19432" y1="9451" x2="44432" y2="32967"/>
                        <a14:foregroundMark x1="44432" y1="32967" x2="54205" y2="56923"/>
                        <a14:foregroundMark x1="29773" y1="41978" x2="48182" y2="51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896" y="1027024"/>
            <a:ext cx="2387663" cy="1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1931" y="1412776"/>
            <a:ext cx="1851269" cy="148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341" l="0" r="99773">
                        <a14:foregroundMark x1="5568" y1="47912" x2="29545" y2="41758"/>
                        <a14:foregroundMark x1="19432" y1="9451" x2="44432" y2="32967"/>
                        <a14:foregroundMark x1="44432" y1="32967" x2="54205" y2="56923"/>
                        <a14:foregroundMark x1="29773" y1="41978" x2="48182" y2="51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457772"/>
            <a:ext cx="2387663" cy="123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730" y="3573016"/>
            <a:ext cx="23844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43" y="2552343"/>
            <a:ext cx="1630161" cy="130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060" y="5301208"/>
            <a:ext cx="1764676" cy="141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3942" y="4614279"/>
            <a:ext cx="1823138" cy="145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96" y="4102680"/>
            <a:ext cx="190817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143" y="4476102"/>
            <a:ext cx="2049949" cy="204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3679" y="3075037"/>
            <a:ext cx="1800200" cy="13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28" y1="49533" x2="25229" y2="58411"/>
                        <a14:foregroundMark x1="7569" y1="40187" x2="17890" y2="46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7388" y="2449513"/>
            <a:ext cx="1810138" cy="177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116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Пользователь</cp:lastModifiedBy>
  <cp:revision>45</cp:revision>
  <dcterms:created xsi:type="dcterms:W3CDTF">2020-05-10T06:47:04Z</dcterms:created>
  <dcterms:modified xsi:type="dcterms:W3CDTF">2020-05-13T11:17:52Z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3144384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