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8" r:id="rId3"/>
    <p:sldId id="270" r:id="rId4"/>
    <p:sldId id="269" r:id="rId5"/>
    <p:sldId id="272" r:id="rId6"/>
    <p:sldId id="26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7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21.05.2020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http://kladraz.ru/upload/blogs/1754_4d48086843f6fc439acaf52402ec06d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kladraz.ru/upload/blogs/1754_4d48086843f6fc439acaf52402ec06d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000099" y="500042"/>
            <a:ext cx="6929487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Козлик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из пластилина своими руками.</a:t>
            </a:r>
          </a:p>
          <a:p>
            <a:pPr algn="ctr"/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Выполнила: Смирнова Г.А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kladraz.ru/upload/blogs/1754_cf7f80b0f8762590fcc21efa3938644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428604"/>
            <a:ext cx="7715304" cy="5995998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00100" y="1071546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Серые шарики среднего размера скатать в жгуты, а затем кончики приплющить. Черные шарики скатать в маленькие цилиндрики, а затем приплющить с округлых сторон. Сделать стекой по продольному надрезу на каждом цилиндрике – копытца. К одному из концов каждого серого цилиндра прилепить черный цилиндрик – нога.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 descr="http://kladraz.ru/upload/blogs/1754_4724cc4659897176740054cdae9943f4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2" name="Picture 6" descr="http://kladraz.ru/upload/blogs/1754_4724cc4659897176740054cdae9943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500042"/>
            <a:ext cx="7929618" cy="5950365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835824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Прикрепить ноги к нижней стороне туловища животного. Из серого шарика сделать каплеобразной лепешку – хвостик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0482" name="AutoShape 2" descr="http://kladraz.ru/upload/blogs/1754_446613f5780bd1d801b5d926d2c28bc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4" name="Picture 4" descr="http://kladraz.ru/upload/blogs/1754_446613f5780bd1d801b5d926d2c28bc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785926"/>
            <a:ext cx="7786742" cy="4750849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kladraz.ru/upload/blogs/1754_3bff46c602e46460b2a2a307a5de86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7140016" cy="5357850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kladraz.ru/upload/blogs/1754_0031478f3d9204f68f6e105d4fd0072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785794"/>
            <a:ext cx="7143800" cy="5360689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kladraz.ru/upload/blogs/1754_aa119713cdd64cea4817f4994c276a5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714356"/>
            <a:ext cx="7500990" cy="562872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571612"/>
            <a:ext cx="7500990" cy="3214710"/>
          </a:xfrm>
          <a:prstGeom prst="rect">
            <a:avLst/>
          </a:prstGeom>
          <a:noFill/>
        </p:spPr>
        <p:txBody>
          <a:bodyPr wrap="square" rtlCol="0">
            <a:prstTxWarp prst="textChevronInverted">
              <a:avLst/>
            </a:prstTxWarp>
            <a:spAutoFit/>
          </a:bodyPr>
          <a:lstStyle/>
          <a:p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1500174"/>
            <a:ext cx="4572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Любопытный, озорной,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 мотает головой,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Прыгает, бодается,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Как он называется?</a:t>
            </a:r>
          </a:p>
          <a:p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Ответ: Козлёнок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http://media.istockphoto.com/photos/common-goat-from-the-west-of-france-white-background-picture-id120170064?k=6&amp;m=120170064&amp;s=612x612&amp;w=0&amp;h=OE56UYsJeMMziUU3rV_ucRF1W4eeeLFuvAoMokFEnS0=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785794"/>
            <a:ext cx="6572296" cy="5257797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28728" y="1500174"/>
            <a:ext cx="614366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Говорит козлёнок маме: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Когда взрослым стану, знаешь?</a:t>
            </a: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Отвечает вслух коза,</a:t>
            </a:r>
          </a:p>
          <a:p>
            <a:pPr algn="ctr">
              <a:buFontTx/>
              <a:buChar char="-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Когда вырастут рога!</a:t>
            </a:r>
          </a:p>
          <a:p>
            <a:pPr algn="ctr"/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Автор: Леонов В.А.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igslide.ru/images/28/27132/960/img6.jpg"/>
          <p:cNvPicPr>
            <a:picLocks noChangeAspect="1" noChangeArrowheads="1"/>
          </p:cNvPicPr>
          <p:nvPr/>
        </p:nvPicPr>
        <p:blipFill>
          <a:blip r:embed="rId2" cstate="print"/>
          <a:srcRect l="5901" t="13665" r="9317" b="4348"/>
          <a:stretch>
            <a:fillRect/>
          </a:stretch>
        </p:blipFill>
        <p:spPr bwMode="auto">
          <a:xfrm>
            <a:off x="1000100" y="857232"/>
            <a:ext cx="7190343" cy="5214974"/>
          </a:xfrm>
          <a:prstGeom prst="round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kladraz.ru/upload/blogs/1754_4d48086843f6fc439acaf52402ec06d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1214422"/>
            <a:ext cx="8215370" cy="5361256"/>
          </a:xfrm>
          <a:prstGeom prst="round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28596" y="214290"/>
            <a:ext cx="807249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серого пластилина сделать большой овал, и два одинаковых шара поменьше.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kladraz.ru/upload/blogs/1754_9fad092e8e5ef5af71b52357aa9ac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571612"/>
            <a:ext cx="8001056" cy="5050566"/>
          </a:xfrm>
          <a:prstGeom prst="round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5011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Один из серых овалов сплющить в цилиндр, а у второго заострить одну из узких сторон. Приклеить конус одним круглым боком к широкому концу серого овала (голова и шея).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kladraz.ru/upload/blogs/1754_39d36394fb459eefdf9e3cb02c4587a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1428736"/>
            <a:ext cx="7929618" cy="5164320"/>
          </a:xfrm>
          <a:prstGeom prst="round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85720" y="214290"/>
            <a:ext cx="83582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Присоединить шею с головой к большому серому овалу (туловищу).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285728"/>
            <a:ext cx="764386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маленьких кусочков пластилина сделать  два овала, придав им каплеобразную форму. Затем наложить на них такие - же кусочки пластилина (только розового цвета)  и сдавить их, получатся -уши.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Два голубых шарика сдавит в лепешки, затем на них положить по одному черному шарику – глаза.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Из двух черных шариков скатать жгуты, заострив их и немного согнув дугой – рога.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Серый шарик сделать овалом, сплющить в лепешку и стекой сделать два надреза до середины, заострить полученные разрезы – бородка.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73</TotalTime>
  <Words>273</Words>
  <Application>Microsoft Office PowerPoint</Application>
  <PresentationFormat>Экран (4:3)</PresentationFormat>
  <Paragraphs>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женя</dc:creator>
  <cp:lastModifiedBy>Uber</cp:lastModifiedBy>
  <cp:revision>10</cp:revision>
  <dcterms:created xsi:type="dcterms:W3CDTF">2017-10-25T16:50:05Z</dcterms:created>
  <dcterms:modified xsi:type="dcterms:W3CDTF">2020-05-21T12:54:12Z</dcterms:modified>
</cp:coreProperties>
</file>